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77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45049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Amazon Sales Dashboard Using Power BI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909304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showcases a data analytics project developed by Gurinder Singh, Aanchal, Gunisha, Vaibhav, and Rupali from Chandigarh University in October 2024. The project focuses on creating a Power BI dashboard for real-time tracking of Amazon sales and courier status.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15F93-4B20-CA8C-2E95-BDDF5E510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115" y="7680960"/>
            <a:ext cx="1807285" cy="4466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72339"/>
            <a:ext cx="672774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714149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97620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Analytics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3510082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Integrating predictive analytics for sales forecasting is planned.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809053"/>
            <a:ext cx="7415927" cy="1848088"/>
          </a:xfrm>
          <a:prstGeom prst="roundRect">
            <a:avLst>
              <a:gd name="adj" fmla="val 5611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50711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Analysis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26093" y="5604986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More detailed courier performance analysis will be incorporated.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0252" y="2406610"/>
            <a:ext cx="16299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Tracking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project addresses the need for real-time tracking of Amazon sales and courier status.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62" y="4255056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 Dashboard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Power BI dashboard was developed to visualize key sales and logistics data.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7987" y="6103501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dashboard features sales data, courier statuses, and region-specific sales trends.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3199" y="674489"/>
            <a:ext cx="5951696" cy="743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Definition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33199" y="1775460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8825" y="2021086"/>
            <a:ext cx="2975848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Volume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78825" y="2535674"/>
            <a:ext cx="698634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Managing large volumes of sales and shipment data was a challenge.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3199" y="3781306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8825" y="4026932"/>
            <a:ext cx="2975848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Courier Status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78825" y="4541520"/>
            <a:ext cx="698634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courier statuses to optimize deliveries was crucial.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3199" y="5787152"/>
            <a:ext cx="7477601" cy="1767840"/>
          </a:xfrm>
          <a:prstGeom prst="roundRect">
            <a:avLst>
              <a:gd name="adj" fmla="val 565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78825" y="6032778"/>
            <a:ext cx="2975848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Regional Trends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78825" y="6547366"/>
            <a:ext cx="6986349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Analyzing sales and product trends across different regions was necessary.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68034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Amazon Dashboard Overview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28136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Amazon dashboard provides a comprehensive overview of key sales and logistics metrics. It tracks total sales, courier statuses, top-performing product categories, and shipping trends across different regions.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636508"/>
            <a:ext cx="5786438" cy="723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1185029" y="1938457"/>
            <a:ext cx="2893219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Courier Status</a:t>
            </a:r>
            <a:endParaRPr lang="en-US" sz="2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29" y="2560439"/>
            <a:ext cx="5847755" cy="40933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5029" y="6914198"/>
            <a:ext cx="5847755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Most shipments (85.6%) are successfully delivered.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604998" y="1938457"/>
            <a:ext cx="2893219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Sales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604998" y="2531507"/>
            <a:ext cx="5847755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sales amounted to 11.58M USD between 30-12-1899 and 30-04-2022.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E7D3B0-1752-DD4B-CDA7-48D8BBFF7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115" y="7680960"/>
            <a:ext cx="1807285" cy="4466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951321"/>
            <a:ext cx="64364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Seller Categories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093131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T-shirts lead as the top-selling product category. The bar chart visually represents the top five categories and their relative sales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65559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Region-wise Shipment Volume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447889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Telangana and Uttar Pradesh show the highest shipment volumes, as illustrated in the bar chart showing region-wise shipment data.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2DBFD-45DA-662F-66F0-A1FB0603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115" y="7680960"/>
            <a:ext cx="1807285" cy="4466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636508"/>
            <a:ext cx="9454872" cy="723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Fulfillment and Delivery Insights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1185029" y="1938457"/>
            <a:ext cx="2893219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Fulfillment</a:t>
            </a:r>
            <a:endParaRPr lang="en-US" sz="2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29" y="2560439"/>
            <a:ext cx="5847755" cy="40933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5029" y="6914198"/>
            <a:ext cx="5847755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Amazon's in-house fulfillment outperforms third-party services.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604998" y="1938457"/>
            <a:ext cx="2893219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Delivery Partners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604998" y="2531507"/>
            <a:ext cx="5847755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Ecart and Easy Ship are the primary delivery partners.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5FBD8-4D02-ACFE-02DA-97C0353D1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115" y="7680960"/>
            <a:ext cx="1807285" cy="4466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1879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23826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0252" y="3330773"/>
            <a:ext cx="16299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323826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 Met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377213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dashboard successfully tracks sales and courier status.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0867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62" y="5179219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5086707"/>
            <a:ext cx="355342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Areas for Improvement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562058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highlight areas for enhancing shipping efficiency.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342</Words>
  <Application>Microsoft Office PowerPoint</Application>
  <PresentationFormat>Custom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gurinder singh</cp:lastModifiedBy>
  <cp:revision>2</cp:revision>
  <dcterms:created xsi:type="dcterms:W3CDTF">2024-10-18T16:34:15Z</dcterms:created>
  <dcterms:modified xsi:type="dcterms:W3CDTF">2024-10-21T16:32:52Z</dcterms:modified>
</cp:coreProperties>
</file>